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irhan Gürsoy" initials="EG" lastIdx="1" clrIdx="0">
    <p:extLst>
      <p:ext uri="{19B8F6BF-5375-455C-9EA6-DF929625EA0E}">
        <p15:presenceInfo xmlns:p15="http://schemas.microsoft.com/office/powerpoint/2012/main" userId="18f69a01153235f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11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798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Apartman Yönetim Sistemi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Apartman yönetim sistemi, bir apartman binasındaki sakinleri yönetmeyi ve iletişimi takip etmeyi amaçlar.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760220" y="278320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Giriş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1760220" y="3810833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282C32"/>
          </a:solidFill>
          <a:ln/>
        </p:spPr>
      </p:sp>
      <p:sp>
        <p:nvSpPr>
          <p:cNvPr id="8" name="Text 5"/>
          <p:cNvSpPr/>
          <p:nvPr/>
        </p:nvSpPr>
        <p:spPr>
          <a:xfrm>
            <a:off x="1982391" y="4033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Etkili Yönetim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982391" y="4513421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Sakinlerin bilgilerini ve ödemelerini kolayca takip ederek etkili bir yönetim sağlar.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6285" y="3810833"/>
            <a:ext cx="5443895" cy="1635562"/>
          </a:xfrm>
          <a:prstGeom prst="roundRect">
            <a:avLst>
              <a:gd name="adj" fmla="val 8151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7648456" y="4033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İletişim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7648456" y="4513421"/>
            <a:ext cx="499955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Sakinlerle doğrudan iletişim kurma imkanı sunarak apartman yaşamını kolaylaştırır.</a:t>
            </a:r>
            <a:endParaRPr lang="en-US" sz="1750" dirty="0"/>
          </a:p>
        </p:txBody>
      </p:sp>
      <p:pic>
        <p:nvPicPr>
          <p:cNvPr id="13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749868"/>
            <a:ext cx="63017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Kimlik Doğrulama Sistemi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760220" y="3999667"/>
            <a:ext cx="2446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Yönetici ve Kullanıcı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760220" y="4569023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İki ayrı kullanıcı rolü ile güvenli kimlik doğrulama sağlar.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996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Gizli Giriş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569023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Güvenli parola girişi için gizli fonksiyonlar kullanarak sistem güvenliğini artırır.</a:t>
            </a:r>
            <a:endParaRPr lang="en-US" sz="1750" dirty="0"/>
          </a:p>
        </p:txBody>
      </p:sp>
      <p:pic>
        <p:nvPicPr>
          <p:cNvPr id="9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0220" y="4091464"/>
            <a:ext cx="61493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Sakin Yönetimi (Yönetici)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760220" y="52926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1952982" y="533435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482334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Sakin Bilgileri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482334" y="5849422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Yöneticinin, sakin bilgilerini ekleyebilme, silebilme ve güncelleyebilme imkanı sağlar.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6285" y="52926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7584758" y="533435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814839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Listeleme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8148399" y="5849422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Apartmandaki tüm sakinlerin listesini görüntüleme imkanı sunar.</a:t>
            </a:r>
            <a:endParaRPr lang="en-US" sz="1750" dirty="0"/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154198"/>
            <a:ext cx="8785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Sakin Etkileşimi (Standart Kullanıcı)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43589" y="3292912"/>
            <a:ext cx="99893" cy="2782491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6" name="Shape 4"/>
          <p:cNvSpPr/>
          <p:nvPr/>
        </p:nvSpPr>
        <p:spPr>
          <a:xfrm>
            <a:off x="2343448" y="3666470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7" name="Shape 5"/>
          <p:cNvSpPr/>
          <p:nvPr/>
        </p:nvSpPr>
        <p:spPr>
          <a:xfrm>
            <a:off x="1843504" y="346650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8" name="Text 6"/>
          <p:cNvSpPr/>
          <p:nvPr/>
        </p:nvSpPr>
        <p:spPr>
          <a:xfrm>
            <a:off x="2036266" y="350817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3315533" y="351508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Listeleme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3315533" y="3995499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Standart kullanıcıların sakinlerin listesini görüntüleme imkanı sağlar.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343448" y="5168801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12" name="Shape 10"/>
          <p:cNvSpPr/>
          <p:nvPr/>
        </p:nvSpPr>
        <p:spPr>
          <a:xfrm>
            <a:off x="1843504" y="49688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3" name="Text 11"/>
          <p:cNvSpPr/>
          <p:nvPr/>
        </p:nvSpPr>
        <p:spPr>
          <a:xfrm>
            <a:off x="2001976" y="501050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315533" y="50174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Ücret Ödeme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3315533" y="5497830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Aylık ücretleri ödeme kolaylığı sunar.</a:t>
            </a:r>
            <a:endParaRPr lang="en-US" sz="1750" dirty="0"/>
          </a:p>
        </p:txBody>
      </p:sp>
      <p:pic>
        <p:nvPicPr>
          <p:cNvPr id="16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0220" y="4091464"/>
            <a:ext cx="5974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E-posta Bildirim Sistemi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760220" y="52926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1952982" y="533435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482334" y="5369004"/>
            <a:ext cx="2369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E-posta Bildirimleri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482334" y="5849422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Ücret ödemeleri yapıldığında e-posta bildirimleri göndererek kullanıcıları bilgilendirir.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6285" y="529268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7584758" y="533435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8148399" y="536900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SMTP Protokolü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8148399" y="5849422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E-posta iletişimi için güvenilir ve etkili bir SMTP protokolü kullanır.</a:t>
            </a:r>
            <a:endParaRPr lang="en-US" sz="1750" dirty="0"/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702719"/>
            <a:ext cx="5166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Güvenlik Düşünceleri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7" name="Text 4"/>
          <p:cNvSpPr/>
          <p:nvPr/>
        </p:nvSpPr>
        <p:spPr>
          <a:xfrm>
            <a:off x="4683562" y="3945612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9802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Parola Yönetimi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Güvenli parola yönetiminin önemini vurgulayarak potansiyel iyileştirmeleri belirtir.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90394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1" name="Text 8"/>
          <p:cNvSpPr/>
          <p:nvPr/>
        </p:nvSpPr>
        <p:spPr>
          <a:xfrm>
            <a:off x="9413558" y="394561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98025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İstisna İşleme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4460677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Sistemde oluşabilecek istisnaları ele alarak sağlam bir hata işleme üzerinde durur.</a:t>
            </a:r>
            <a:endParaRPr lang="en-US" sz="1750" dirty="0"/>
          </a:p>
        </p:txBody>
      </p:sp>
      <p:pic>
        <p:nvPicPr>
          <p:cNvPr id="14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60220" y="3420785"/>
            <a:ext cx="6880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Kullanıcı Arayüzü Geliştirme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43589" y="4448413"/>
            <a:ext cx="99893" cy="3137892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7" name="Shape 4"/>
          <p:cNvSpPr/>
          <p:nvPr/>
        </p:nvSpPr>
        <p:spPr>
          <a:xfrm>
            <a:off x="2343448" y="4821972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8" name="Shape 5"/>
          <p:cNvSpPr/>
          <p:nvPr/>
        </p:nvSpPr>
        <p:spPr>
          <a:xfrm>
            <a:off x="1843504" y="4622006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2036266" y="4663678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3315533" y="4670584"/>
            <a:ext cx="2727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Kullanıcı Dostu Arayüz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3315533" y="5151001"/>
            <a:ext cx="95546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Daha kullanıcı dostu bir arayüz için önerilerde bulunarak kullanıcı deneyimini geliştirir.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343448" y="6679704"/>
            <a:ext cx="777597" cy="99893"/>
          </a:xfrm>
          <a:prstGeom prst="roundRect">
            <a:avLst>
              <a:gd name="adj" fmla="val 133462"/>
            </a:avLst>
          </a:prstGeom>
          <a:solidFill>
            <a:srgbClr val="282C32"/>
          </a:solidFill>
          <a:ln/>
        </p:spPr>
      </p:sp>
      <p:sp>
        <p:nvSpPr>
          <p:cNvPr id="13" name="Shape 10"/>
          <p:cNvSpPr/>
          <p:nvPr/>
        </p:nvSpPr>
        <p:spPr>
          <a:xfrm>
            <a:off x="1843504" y="647973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2001976" y="652141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315533" y="6528316"/>
            <a:ext cx="23164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Kod Organizasyonu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315533" y="7008733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İyi organize edilmiş kodun ve tutarlı isimlendirme standartlarının önemini belirtir.</a:t>
            </a:r>
            <a:endParaRPr lang="en-US" sz="1750" dirty="0"/>
          </a:p>
        </p:txBody>
      </p:sp>
      <p:pic>
        <p:nvPicPr>
          <p:cNvPr id="1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5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7C79F69-9EFB-B80F-9724-A698785C94CE}"/>
              </a:ext>
            </a:extLst>
          </p:cNvPr>
          <p:cNvSpPr/>
          <p:nvPr/>
        </p:nvSpPr>
        <p:spPr>
          <a:xfrm>
            <a:off x="3514725" y="247650"/>
            <a:ext cx="1857375" cy="10096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Başlangıç</a:t>
            </a:r>
          </a:p>
        </p:txBody>
      </p:sp>
      <p:sp>
        <p:nvSpPr>
          <p:cNvPr id="7" name="Paralelkenar 6">
            <a:extLst>
              <a:ext uri="{FF2B5EF4-FFF2-40B4-BE49-F238E27FC236}">
                <a16:creationId xmlns:a16="http://schemas.microsoft.com/office/drawing/2014/main" id="{878D7A90-D283-0CF5-1C79-DC84F461FB42}"/>
              </a:ext>
            </a:extLst>
          </p:cNvPr>
          <p:cNvSpPr/>
          <p:nvPr/>
        </p:nvSpPr>
        <p:spPr>
          <a:xfrm>
            <a:off x="3352799" y="1740693"/>
            <a:ext cx="2190750" cy="800100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Kullanıcı Girişi</a:t>
            </a:r>
          </a:p>
        </p:txBody>
      </p:sp>
      <p:sp>
        <p:nvSpPr>
          <p:cNvPr id="8" name="Elmas 7">
            <a:extLst>
              <a:ext uri="{FF2B5EF4-FFF2-40B4-BE49-F238E27FC236}">
                <a16:creationId xmlns:a16="http://schemas.microsoft.com/office/drawing/2014/main" id="{90651C94-58FB-4F6D-6D78-44290D5F8FBC}"/>
              </a:ext>
            </a:extLst>
          </p:cNvPr>
          <p:cNvSpPr/>
          <p:nvPr/>
        </p:nvSpPr>
        <p:spPr>
          <a:xfrm>
            <a:off x="3557587" y="3024187"/>
            <a:ext cx="1771650" cy="1552575"/>
          </a:xfrm>
          <a:prstGeom prst="diamon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Giriş Kontrol</a:t>
            </a:r>
          </a:p>
        </p:txBody>
      </p:sp>
      <p:sp>
        <p:nvSpPr>
          <p:cNvPr id="10" name="Dikdörtgen 9">
            <a:extLst>
              <a:ext uri="{FF2B5EF4-FFF2-40B4-BE49-F238E27FC236}">
                <a16:creationId xmlns:a16="http://schemas.microsoft.com/office/drawing/2014/main" id="{E58715F0-A9BE-9B39-8EB5-269DCB35B632}"/>
              </a:ext>
            </a:extLst>
          </p:cNvPr>
          <p:cNvSpPr/>
          <p:nvPr/>
        </p:nvSpPr>
        <p:spPr>
          <a:xfrm>
            <a:off x="3348037" y="5060156"/>
            <a:ext cx="2190750" cy="10001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 Apartman Takip Sistemi</a:t>
            </a:r>
          </a:p>
        </p:txBody>
      </p:sp>
      <p:sp>
        <p:nvSpPr>
          <p:cNvPr id="11" name="Dikdörtgen 10">
            <a:extLst>
              <a:ext uri="{FF2B5EF4-FFF2-40B4-BE49-F238E27FC236}">
                <a16:creationId xmlns:a16="http://schemas.microsoft.com/office/drawing/2014/main" id="{5AB94ED5-5D4C-4555-BA58-D1AA6E403629}"/>
              </a:ext>
            </a:extLst>
          </p:cNvPr>
          <p:cNvSpPr/>
          <p:nvPr/>
        </p:nvSpPr>
        <p:spPr>
          <a:xfrm>
            <a:off x="654844" y="6656959"/>
            <a:ext cx="19621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Aidat Öde</a:t>
            </a:r>
          </a:p>
        </p:txBody>
      </p:sp>
      <p:sp>
        <p:nvSpPr>
          <p:cNvPr id="12" name="Dikdörtgen 11">
            <a:extLst>
              <a:ext uri="{FF2B5EF4-FFF2-40B4-BE49-F238E27FC236}">
                <a16:creationId xmlns:a16="http://schemas.microsoft.com/office/drawing/2014/main" id="{1D6591E8-862B-E780-8A07-A5569D165878}"/>
              </a:ext>
            </a:extLst>
          </p:cNvPr>
          <p:cNvSpPr/>
          <p:nvPr/>
        </p:nvSpPr>
        <p:spPr>
          <a:xfrm>
            <a:off x="3424237" y="6656960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Sakinleri Listele</a:t>
            </a:r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1B2D4FA7-808F-F7A4-4F37-FD259CA78867}"/>
              </a:ext>
            </a:extLst>
          </p:cNvPr>
          <p:cNvSpPr/>
          <p:nvPr/>
        </p:nvSpPr>
        <p:spPr>
          <a:xfrm>
            <a:off x="7410449" y="3333988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Yönetici Apartman Takip Sistemi</a:t>
            </a:r>
          </a:p>
        </p:txBody>
      </p:sp>
      <p:sp>
        <p:nvSpPr>
          <p:cNvPr id="15" name="Dikdörtgen 14">
            <a:extLst>
              <a:ext uri="{FF2B5EF4-FFF2-40B4-BE49-F238E27FC236}">
                <a16:creationId xmlns:a16="http://schemas.microsoft.com/office/drawing/2014/main" id="{B0AEB04B-953B-13CA-E811-0E967EC8A649}"/>
              </a:ext>
            </a:extLst>
          </p:cNvPr>
          <p:cNvSpPr/>
          <p:nvPr/>
        </p:nvSpPr>
        <p:spPr>
          <a:xfrm>
            <a:off x="10258426" y="4443175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Sakinleri Listele</a:t>
            </a:r>
          </a:p>
        </p:txBody>
      </p:sp>
      <p:sp>
        <p:nvSpPr>
          <p:cNvPr id="16" name="Dikdörtgen 15">
            <a:extLst>
              <a:ext uri="{FF2B5EF4-FFF2-40B4-BE49-F238E27FC236}">
                <a16:creationId xmlns:a16="http://schemas.microsoft.com/office/drawing/2014/main" id="{6ED23913-FF02-4A94-56CF-E7941F2C98F4}"/>
              </a:ext>
            </a:extLst>
          </p:cNvPr>
          <p:cNvSpPr/>
          <p:nvPr/>
        </p:nvSpPr>
        <p:spPr>
          <a:xfrm>
            <a:off x="10258426" y="3333989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 Sil</a:t>
            </a:r>
          </a:p>
        </p:txBody>
      </p:sp>
      <p:sp>
        <p:nvSpPr>
          <p:cNvPr id="17" name="Dikdörtgen 16">
            <a:extLst>
              <a:ext uri="{FF2B5EF4-FFF2-40B4-BE49-F238E27FC236}">
                <a16:creationId xmlns:a16="http://schemas.microsoft.com/office/drawing/2014/main" id="{2638DCF6-7F98-9476-B785-7EF8C00D06C0}"/>
              </a:ext>
            </a:extLst>
          </p:cNvPr>
          <p:cNvSpPr/>
          <p:nvPr/>
        </p:nvSpPr>
        <p:spPr>
          <a:xfrm>
            <a:off x="10258426" y="1109187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 Ekle</a:t>
            </a:r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F2E37379-D712-84B7-87EF-281D4FAF65BD}"/>
              </a:ext>
            </a:extLst>
          </p:cNvPr>
          <p:cNvSpPr/>
          <p:nvPr/>
        </p:nvSpPr>
        <p:spPr>
          <a:xfrm>
            <a:off x="10258426" y="2218374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Sakin Güncelle</a:t>
            </a:r>
          </a:p>
        </p:txBody>
      </p:sp>
      <p:sp>
        <p:nvSpPr>
          <p:cNvPr id="19" name="Dikdörtgen 18">
            <a:extLst>
              <a:ext uri="{FF2B5EF4-FFF2-40B4-BE49-F238E27FC236}">
                <a16:creationId xmlns:a16="http://schemas.microsoft.com/office/drawing/2014/main" id="{7079B39E-9B0A-897A-D8A6-4DDDE62A6020}"/>
              </a:ext>
            </a:extLst>
          </p:cNvPr>
          <p:cNvSpPr/>
          <p:nvPr/>
        </p:nvSpPr>
        <p:spPr>
          <a:xfrm>
            <a:off x="10258426" y="5552361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Çıkış</a:t>
            </a:r>
          </a:p>
        </p:txBody>
      </p:sp>
      <p:sp>
        <p:nvSpPr>
          <p:cNvPr id="20" name="Dikdörtgen 19">
            <a:extLst>
              <a:ext uri="{FF2B5EF4-FFF2-40B4-BE49-F238E27FC236}">
                <a16:creationId xmlns:a16="http://schemas.microsoft.com/office/drawing/2014/main" id="{DE239027-6E82-4FB1-77B0-2037C6D851E3}"/>
              </a:ext>
            </a:extLst>
          </p:cNvPr>
          <p:cNvSpPr/>
          <p:nvPr/>
        </p:nvSpPr>
        <p:spPr>
          <a:xfrm>
            <a:off x="654844" y="5138738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Mail Yolla</a:t>
            </a:r>
          </a:p>
        </p:txBody>
      </p:sp>
      <p:sp>
        <p:nvSpPr>
          <p:cNvPr id="21" name="Dikdörtgen 20">
            <a:extLst>
              <a:ext uri="{FF2B5EF4-FFF2-40B4-BE49-F238E27FC236}">
                <a16:creationId xmlns:a16="http://schemas.microsoft.com/office/drawing/2014/main" id="{17038907-EF82-378F-3720-02903DD11D08}"/>
              </a:ext>
            </a:extLst>
          </p:cNvPr>
          <p:cNvSpPr/>
          <p:nvPr/>
        </p:nvSpPr>
        <p:spPr>
          <a:xfrm>
            <a:off x="942975" y="3333987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Hatalı Giriş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FF0437B-D378-9993-0F3A-0628B65DF53E}"/>
              </a:ext>
            </a:extLst>
          </p:cNvPr>
          <p:cNvSpPr/>
          <p:nvPr/>
        </p:nvSpPr>
        <p:spPr>
          <a:xfrm>
            <a:off x="10439401" y="6901815"/>
            <a:ext cx="1857375" cy="100965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Bitir</a:t>
            </a:r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91CF05EA-07D7-FB54-3127-CA68BC89867F}"/>
              </a:ext>
            </a:extLst>
          </p:cNvPr>
          <p:cNvSpPr/>
          <p:nvPr/>
        </p:nvSpPr>
        <p:spPr>
          <a:xfrm>
            <a:off x="6670027" y="6656960"/>
            <a:ext cx="2038350" cy="92154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Çıkış</a:t>
            </a:r>
          </a:p>
        </p:txBody>
      </p:sp>
      <p:cxnSp>
        <p:nvCxnSpPr>
          <p:cNvPr id="26" name="Düz Ok Bağlayıcısı 25">
            <a:extLst>
              <a:ext uri="{FF2B5EF4-FFF2-40B4-BE49-F238E27FC236}">
                <a16:creationId xmlns:a16="http://schemas.microsoft.com/office/drawing/2014/main" id="{5F29423A-062A-30DA-7553-ACCBC833AC94}"/>
              </a:ext>
            </a:extLst>
          </p:cNvPr>
          <p:cNvCxnSpPr>
            <a:stCxn id="6" idx="4"/>
            <a:endCxn id="7" idx="0"/>
          </p:cNvCxnSpPr>
          <p:nvPr/>
        </p:nvCxnSpPr>
        <p:spPr>
          <a:xfrm>
            <a:off x="4443413" y="1257300"/>
            <a:ext cx="4761" cy="4833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Düz Ok Bağlayıcısı 27">
            <a:extLst>
              <a:ext uri="{FF2B5EF4-FFF2-40B4-BE49-F238E27FC236}">
                <a16:creationId xmlns:a16="http://schemas.microsoft.com/office/drawing/2014/main" id="{B54814FE-B5F7-D788-0163-4162387BCC81}"/>
              </a:ext>
            </a:extLst>
          </p:cNvPr>
          <p:cNvCxnSpPr>
            <a:cxnSpLocks/>
            <a:stCxn id="7" idx="4"/>
            <a:endCxn id="8" idx="0"/>
          </p:cNvCxnSpPr>
          <p:nvPr/>
        </p:nvCxnSpPr>
        <p:spPr>
          <a:xfrm flipH="1">
            <a:off x="4443412" y="2540793"/>
            <a:ext cx="4762" cy="483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Düz Ok Bağlayıcısı 30">
            <a:extLst>
              <a:ext uri="{FF2B5EF4-FFF2-40B4-BE49-F238E27FC236}">
                <a16:creationId xmlns:a16="http://schemas.microsoft.com/office/drawing/2014/main" id="{D0416CCC-D05F-6E3D-FD95-974C99B2D63C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4443412" y="4576762"/>
            <a:ext cx="0" cy="483394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Düz Ok Bağlayıcısı 32">
            <a:extLst>
              <a:ext uri="{FF2B5EF4-FFF2-40B4-BE49-F238E27FC236}">
                <a16:creationId xmlns:a16="http://schemas.microsoft.com/office/drawing/2014/main" id="{946AE493-A5C6-4B28-8761-74134585F948}"/>
              </a:ext>
            </a:extLst>
          </p:cNvPr>
          <p:cNvCxnSpPr>
            <a:stCxn id="8" idx="3"/>
            <a:endCxn id="14" idx="1"/>
          </p:cNvCxnSpPr>
          <p:nvPr/>
        </p:nvCxnSpPr>
        <p:spPr>
          <a:xfrm flipV="1">
            <a:off x="5329237" y="3794760"/>
            <a:ext cx="2081212" cy="5715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Düz Ok Bağlayıcısı 34">
            <a:extLst>
              <a:ext uri="{FF2B5EF4-FFF2-40B4-BE49-F238E27FC236}">
                <a16:creationId xmlns:a16="http://schemas.microsoft.com/office/drawing/2014/main" id="{AE12A920-E9EF-531D-DF52-596CB34F4A6F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2981325" y="3794758"/>
            <a:ext cx="576262" cy="571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Düz Bağlayıcı 39">
            <a:extLst>
              <a:ext uri="{FF2B5EF4-FFF2-40B4-BE49-F238E27FC236}">
                <a16:creationId xmlns:a16="http://schemas.microsoft.com/office/drawing/2014/main" id="{C3B8EB2E-4983-3824-E96E-18622BFF8EE0}"/>
              </a:ext>
            </a:extLst>
          </p:cNvPr>
          <p:cNvCxnSpPr>
            <a:stCxn id="21" idx="0"/>
          </p:cNvCxnSpPr>
          <p:nvPr/>
        </p:nvCxnSpPr>
        <p:spPr>
          <a:xfrm flipV="1">
            <a:off x="1962150" y="2218374"/>
            <a:ext cx="0" cy="111561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Düz Bağlayıcı 41">
            <a:extLst>
              <a:ext uri="{FF2B5EF4-FFF2-40B4-BE49-F238E27FC236}">
                <a16:creationId xmlns:a16="http://schemas.microsoft.com/office/drawing/2014/main" id="{1692AC1E-A01B-7D80-A65E-1C609C0B22B1}"/>
              </a:ext>
            </a:extLst>
          </p:cNvPr>
          <p:cNvCxnSpPr>
            <a:stCxn id="10" idx="2"/>
          </p:cNvCxnSpPr>
          <p:nvPr/>
        </p:nvCxnSpPr>
        <p:spPr>
          <a:xfrm>
            <a:off x="4443412" y="6060281"/>
            <a:ext cx="0" cy="28543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Düz Bağlayıcı 43">
            <a:extLst>
              <a:ext uri="{FF2B5EF4-FFF2-40B4-BE49-F238E27FC236}">
                <a16:creationId xmlns:a16="http://schemas.microsoft.com/office/drawing/2014/main" id="{0FDE9E07-0C33-A451-0A1F-954583516B48}"/>
              </a:ext>
            </a:extLst>
          </p:cNvPr>
          <p:cNvCxnSpPr/>
          <p:nvPr/>
        </p:nvCxnSpPr>
        <p:spPr>
          <a:xfrm flipH="1">
            <a:off x="2324559" y="6345716"/>
            <a:ext cx="212361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Düz Bağlayıcı 45">
            <a:extLst>
              <a:ext uri="{FF2B5EF4-FFF2-40B4-BE49-F238E27FC236}">
                <a16:creationId xmlns:a16="http://schemas.microsoft.com/office/drawing/2014/main" id="{940CBFDC-7D9C-BD81-305C-49C3DBB4C414}"/>
              </a:ext>
            </a:extLst>
          </p:cNvPr>
          <p:cNvCxnSpPr/>
          <p:nvPr/>
        </p:nvCxnSpPr>
        <p:spPr>
          <a:xfrm>
            <a:off x="4443412" y="6345716"/>
            <a:ext cx="296703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Düz Ok Bağlayıcısı 47">
            <a:extLst>
              <a:ext uri="{FF2B5EF4-FFF2-40B4-BE49-F238E27FC236}">
                <a16:creationId xmlns:a16="http://schemas.microsoft.com/office/drawing/2014/main" id="{EECC1935-0EF4-8228-A0B3-F86241DD1910}"/>
              </a:ext>
            </a:extLst>
          </p:cNvPr>
          <p:cNvCxnSpPr/>
          <p:nvPr/>
        </p:nvCxnSpPr>
        <p:spPr>
          <a:xfrm>
            <a:off x="7410449" y="6345716"/>
            <a:ext cx="0" cy="31124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Düz Ok Bağlayıcısı 49">
            <a:extLst>
              <a:ext uri="{FF2B5EF4-FFF2-40B4-BE49-F238E27FC236}">
                <a16:creationId xmlns:a16="http://schemas.microsoft.com/office/drawing/2014/main" id="{4FE3F0D6-1B9E-9572-9DB9-74AB49D90F01}"/>
              </a:ext>
            </a:extLst>
          </p:cNvPr>
          <p:cNvCxnSpPr>
            <a:endCxn id="12" idx="0"/>
          </p:cNvCxnSpPr>
          <p:nvPr/>
        </p:nvCxnSpPr>
        <p:spPr>
          <a:xfrm>
            <a:off x="4443412" y="6345716"/>
            <a:ext cx="0" cy="31124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Düz Ok Bağlayıcısı 53">
            <a:extLst>
              <a:ext uri="{FF2B5EF4-FFF2-40B4-BE49-F238E27FC236}">
                <a16:creationId xmlns:a16="http://schemas.microsoft.com/office/drawing/2014/main" id="{59908F41-D405-A96D-ACE4-CA2F79A60CC7}"/>
              </a:ext>
            </a:extLst>
          </p:cNvPr>
          <p:cNvCxnSpPr/>
          <p:nvPr/>
        </p:nvCxnSpPr>
        <p:spPr>
          <a:xfrm>
            <a:off x="2324559" y="6345716"/>
            <a:ext cx="0" cy="31124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Düz Ok Bağlayıcısı 55">
            <a:extLst>
              <a:ext uri="{FF2B5EF4-FFF2-40B4-BE49-F238E27FC236}">
                <a16:creationId xmlns:a16="http://schemas.microsoft.com/office/drawing/2014/main" id="{EF10EF45-36DF-9134-2D60-4F917186A10D}"/>
              </a:ext>
            </a:extLst>
          </p:cNvPr>
          <p:cNvCxnSpPr>
            <a:stCxn id="11" idx="0"/>
            <a:endCxn id="20" idx="2"/>
          </p:cNvCxnSpPr>
          <p:nvPr/>
        </p:nvCxnSpPr>
        <p:spPr>
          <a:xfrm flipV="1">
            <a:off x="1635919" y="6060281"/>
            <a:ext cx="38100" cy="59667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Düz Ok Bağlayıcısı 57">
            <a:extLst>
              <a:ext uri="{FF2B5EF4-FFF2-40B4-BE49-F238E27FC236}">
                <a16:creationId xmlns:a16="http://schemas.microsoft.com/office/drawing/2014/main" id="{67DE323B-4742-CE5C-F896-04E504C13733}"/>
              </a:ext>
            </a:extLst>
          </p:cNvPr>
          <p:cNvCxnSpPr>
            <a:stCxn id="20" idx="3"/>
            <a:endCxn id="10" idx="1"/>
          </p:cNvCxnSpPr>
          <p:nvPr/>
        </p:nvCxnSpPr>
        <p:spPr>
          <a:xfrm flipV="1">
            <a:off x="2693194" y="5560219"/>
            <a:ext cx="654843" cy="3929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Düz Ok Bağlayıcısı 59">
            <a:extLst>
              <a:ext uri="{FF2B5EF4-FFF2-40B4-BE49-F238E27FC236}">
                <a16:creationId xmlns:a16="http://schemas.microsoft.com/office/drawing/2014/main" id="{C5EE3892-A647-8420-5C12-C1BE7E1C1E5D}"/>
              </a:ext>
            </a:extLst>
          </p:cNvPr>
          <p:cNvCxnSpPr>
            <a:endCxn id="7" idx="5"/>
          </p:cNvCxnSpPr>
          <p:nvPr/>
        </p:nvCxnSpPr>
        <p:spPr>
          <a:xfrm flipV="1">
            <a:off x="1962150" y="2140743"/>
            <a:ext cx="1490662" cy="7763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Düz Ok Bağlayıcısı 61">
            <a:extLst>
              <a:ext uri="{FF2B5EF4-FFF2-40B4-BE49-F238E27FC236}">
                <a16:creationId xmlns:a16="http://schemas.microsoft.com/office/drawing/2014/main" id="{3FFA211A-769A-93BC-6F7B-63E62F8152D8}"/>
              </a:ext>
            </a:extLst>
          </p:cNvPr>
          <p:cNvCxnSpPr>
            <a:endCxn id="23" idx="2"/>
          </p:cNvCxnSpPr>
          <p:nvPr/>
        </p:nvCxnSpPr>
        <p:spPr>
          <a:xfrm>
            <a:off x="8708377" y="7406640"/>
            <a:ext cx="1731024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Düz Ok Bağlayıcısı 63">
            <a:extLst>
              <a:ext uri="{FF2B5EF4-FFF2-40B4-BE49-F238E27FC236}">
                <a16:creationId xmlns:a16="http://schemas.microsoft.com/office/drawing/2014/main" id="{742FC3E2-0165-2217-DE39-7E1B62DCAF3B}"/>
              </a:ext>
            </a:extLst>
          </p:cNvPr>
          <p:cNvCxnSpPr>
            <a:stCxn id="19" idx="2"/>
            <a:endCxn id="23" idx="0"/>
          </p:cNvCxnSpPr>
          <p:nvPr/>
        </p:nvCxnSpPr>
        <p:spPr>
          <a:xfrm>
            <a:off x="11277601" y="6473904"/>
            <a:ext cx="90488" cy="42791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Düz Bağlayıcı 65">
            <a:extLst>
              <a:ext uri="{FF2B5EF4-FFF2-40B4-BE49-F238E27FC236}">
                <a16:creationId xmlns:a16="http://schemas.microsoft.com/office/drawing/2014/main" id="{BB7572B6-EBED-C91E-13BF-74AA65B68A86}"/>
              </a:ext>
            </a:extLst>
          </p:cNvPr>
          <p:cNvCxnSpPr>
            <a:stCxn id="15" idx="3"/>
          </p:cNvCxnSpPr>
          <p:nvPr/>
        </p:nvCxnSpPr>
        <p:spPr>
          <a:xfrm flipV="1">
            <a:off x="12296776" y="4903946"/>
            <a:ext cx="923926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Düz Bağlayıcı 67">
            <a:extLst>
              <a:ext uri="{FF2B5EF4-FFF2-40B4-BE49-F238E27FC236}">
                <a16:creationId xmlns:a16="http://schemas.microsoft.com/office/drawing/2014/main" id="{A585AF83-D8ED-2C76-5A23-1B940B36210B}"/>
              </a:ext>
            </a:extLst>
          </p:cNvPr>
          <p:cNvCxnSpPr/>
          <p:nvPr/>
        </p:nvCxnSpPr>
        <p:spPr>
          <a:xfrm flipV="1">
            <a:off x="13220702" y="551379"/>
            <a:ext cx="0" cy="439185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Düz Bağlayıcı 69">
            <a:extLst>
              <a:ext uri="{FF2B5EF4-FFF2-40B4-BE49-F238E27FC236}">
                <a16:creationId xmlns:a16="http://schemas.microsoft.com/office/drawing/2014/main" id="{5043B8AC-343B-CECB-161D-2454611E06C3}"/>
              </a:ext>
            </a:extLst>
          </p:cNvPr>
          <p:cNvCxnSpPr/>
          <p:nvPr/>
        </p:nvCxnSpPr>
        <p:spPr>
          <a:xfrm flipH="1">
            <a:off x="8527055" y="551379"/>
            <a:ext cx="4693647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Düz Ok Bağlayıcısı 71">
            <a:extLst>
              <a:ext uri="{FF2B5EF4-FFF2-40B4-BE49-F238E27FC236}">
                <a16:creationId xmlns:a16="http://schemas.microsoft.com/office/drawing/2014/main" id="{88E1E18D-1FAD-63F1-51B5-EBB8F9C12D1A}"/>
              </a:ext>
            </a:extLst>
          </p:cNvPr>
          <p:cNvCxnSpPr>
            <a:endCxn id="14" idx="0"/>
          </p:cNvCxnSpPr>
          <p:nvPr/>
        </p:nvCxnSpPr>
        <p:spPr>
          <a:xfrm>
            <a:off x="8527055" y="551379"/>
            <a:ext cx="0" cy="278260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Düz Bağlayıcı 73">
            <a:extLst>
              <a:ext uri="{FF2B5EF4-FFF2-40B4-BE49-F238E27FC236}">
                <a16:creationId xmlns:a16="http://schemas.microsoft.com/office/drawing/2014/main" id="{AC642825-5AA4-F22D-4677-DD6F51517D09}"/>
              </a:ext>
            </a:extLst>
          </p:cNvPr>
          <p:cNvCxnSpPr>
            <a:stCxn id="14" idx="3"/>
          </p:cNvCxnSpPr>
          <p:nvPr/>
        </p:nvCxnSpPr>
        <p:spPr>
          <a:xfrm>
            <a:off x="9448799" y="3794760"/>
            <a:ext cx="290112" cy="571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Düz Bağlayıcı 75">
            <a:extLst>
              <a:ext uri="{FF2B5EF4-FFF2-40B4-BE49-F238E27FC236}">
                <a16:creationId xmlns:a16="http://schemas.microsoft.com/office/drawing/2014/main" id="{46D989D4-704B-B5A4-9290-90CEB162E9FA}"/>
              </a:ext>
            </a:extLst>
          </p:cNvPr>
          <p:cNvCxnSpPr/>
          <p:nvPr/>
        </p:nvCxnSpPr>
        <p:spPr>
          <a:xfrm flipV="1">
            <a:off x="9765706" y="1484116"/>
            <a:ext cx="0" cy="231064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Düz Bağlayıcı 77">
            <a:extLst>
              <a:ext uri="{FF2B5EF4-FFF2-40B4-BE49-F238E27FC236}">
                <a16:creationId xmlns:a16="http://schemas.microsoft.com/office/drawing/2014/main" id="{F30BDAB7-4B59-1366-7AD8-569E6F41C276}"/>
              </a:ext>
            </a:extLst>
          </p:cNvPr>
          <p:cNvCxnSpPr/>
          <p:nvPr/>
        </p:nvCxnSpPr>
        <p:spPr>
          <a:xfrm>
            <a:off x="9765706" y="3800475"/>
            <a:ext cx="0" cy="240252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Düz Ok Bağlayıcısı 79">
            <a:extLst>
              <a:ext uri="{FF2B5EF4-FFF2-40B4-BE49-F238E27FC236}">
                <a16:creationId xmlns:a16="http://schemas.microsoft.com/office/drawing/2014/main" id="{6DD618F5-9CCE-98E7-E0F8-018F410E3A8E}"/>
              </a:ext>
            </a:extLst>
          </p:cNvPr>
          <p:cNvCxnSpPr/>
          <p:nvPr/>
        </p:nvCxnSpPr>
        <p:spPr>
          <a:xfrm>
            <a:off x="9765706" y="6202998"/>
            <a:ext cx="492720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Düz Ok Bağlayıcısı 81">
            <a:extLst>
              <a:ext uri="{FF2B5EF4-FFF2-40B4-BE49-F238E27FC236}">
                <a16:creationId xmlns:a16="http://schemas.microsoft.com/office/drawing/2014/main" id="{0EE1C393-4ED2-0037-7552-2B9A7CD3FE3F}"/>
              </a:ext>
            </a:extLst>
          </p:cNvPr>
          <p:cNvCxnSpPr>
            <a:endCxn id="15" idx="1"/>
          </p:cNvCxnSpPr>
          <p:nvPr/>
        </p:nvCxnSpPr>
        <p:spPr>
          <a:xfrm flipV="1">
            <a:off x="9765706" y="4903947"/>
            <a:ext cx="492720" cy="3929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Düz Ok Bağlayıcısı 83">
            <a:extLst>
              <a:ext uri="{FF2B5EF4-FFF2-40B4-BE49-F238E27FC236}">
                <a16:creationId xmlns:a16="http://schemas.microsoft.com/office/drawing/2014/main" id="{1A04FE2B-C8B4-7DC7-F684-DCCAF431F8FC}"/>
              </a:ext>
            </a:extLst>
          </p:cNvPr>
          <p:cNvCxnSpPr>
            <a:endCxn id="16" idx="1"/>
          </p:cNvCxnSpPr>
          <p:nvPr/>
        </p:nvCxnSpPr>
        <p:spPr>
          <a:xfrm flipV="1">
            <a:off x="9765705" y="3794761"/>
            <a:ext cx="492721" cy="2694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Düz Ok Bağlayıcısı 85">
            <a:extLst>
              <a:ext uri="{FF2B5EF4-FFF2-40B4-BE49-F238E27FC236}">
                <a16:creationId xmlns:a16="http://schemas.microsoft.com/office/drawing/2014/main" id="{9914268D-4185-4B36-B887-CB843D7E9C1A}"/>
              </a:ext>
            </a:extLst>
          </p:cNvPr>
          <p:cNvCxnSpPr>
            <a:endCxn id="18" idx="1"/>
          </p:cNvCxnSpPr>
          <p:nvPr/>
        </p:nvCxnSpPr>
        <p:spPr>
          <a:xfrm>
            <a:off x="9765705" y="2639437"/>
            <a:ext cx="492721" cy="3970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Düz Ok Bağlayıcısı 87">
            <a:extLst>
              <a:ext uri="{FF2B5EF4-FFF2-40B4-BE49-F238E27FC236}">
                <a16:creationId xmlns:a16="http://schemas.microsoft.com/office/drawing/2014/main" id="{A1944997-A4CD-8B1C-8427-76BA1FFEBA7C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9765706" y="1508194"/>
            <a:ext cx="492720" cy="61765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Düz Bağlayıcı 90">
            <a:extLst>
              <a:ext uri="{FF2B5EF4-FFF2-40B4-BE49-F238E27FC236}">
                <a16:creationId xmlns:a16="http://schemas.microsoft.com/office/drawing/2014/main" id="{84FCCD95-A593-61CF-EE32-ECE15F108C81}"/>
              </a:ext>
            </a:extLst>
          </p:cNvPr>
          <p:cNvCxnSpPr>
            <a:stCxn id="16" idx="3"/>
          </p:cNvCxnSpPr>
          <p:nvPr/>
        </p:nvCxnSpPr>
        <p:spPr>
          <a:xfrm flipV="1">
            <a:off x="12296776" y="3761022"/>
            <a:ext cx="923926" cy="337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Düz Bağlayıcı 92">
            <a:extLst>
              <a:ext uri="{FF2B5EF4-FFF2-40B4-BE49-F238E27FC236}">
                <a16:creationId xmlns:a16="http://schemas.microsoft.com/office/drawing/2014/main" id="{2C907403-4AEA-716A-C2B0-EA8E0B340577}"/>
              </a:ext>
            </a:extLst>
          </p:cNvPr>
          <p:cNvCxnSpPr>
            <a:stCxn id="18" idx="3"/>
          </p:cNvCxnSpPr>
          <p:nvPr/>
        </p:nvCxnSpPr>
        <p:spPr>
          <a:xfrm flipV="1">
            <a:off x="12296776" y="2659291"/>
            <a:ext cx="923926" cy="198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Düz Bağlayıcı 94">
            <a:extLst>
              <a:ext uri="{FF2B5EF4-FFF2-40B4-BE49-F238E27FC236}">
                <a16:creationId xmlns:a16="http://schemas.microsoft.com/office/drawing/2014/main" id="{766DC11C-4741-E15F-483A-A6BB0FCB1F59}"/>
              </a:ext>
            </a:extLst>
          </p:cNvPr>
          <p:cNvCxnSpPr>
            <a:stCxn id="17" idx="3"/>
          </p:cNvCxnSpPr>
          <p:nvPr/>
        </p:nvCxnSpPr>
        <p:spPr>
          <a:xfrm flipV="1">
            <a:off x="12296776" y="1539076"/>
            <a:ext cx="923926" cy="3088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260</Words>
  <Application>Microsoft Office PowerPoint</Application>
  <PresentationFormat>Özel</PresentationFormat>
  <Paragraphs>72</Paragraphs>
  <Slides>9</Slides>
  <Notes>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3" baseType="lpstr">
      <vt:lpstr>Arial</vt:lpstr>
      <vt:lpstr>Barlow</vt:lpstr>
      <vt:lpstr>Montserrat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Emirhan Gürsoy</cp:lastModifiedBy>
  <cp:revision>2</cp:revision>
  <dcterms:created xsi:type="dcterms:W3CDTF">2024-01-14T13:19:15Z</dcterms:created>
  <dcterms:modified xsi:type="dcterms:W3CDTF">2024-01-14T13:49:28Z</dcterms:modified>
</cp:coreProperties>
</file>